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0" r:id="rId3"/>
    <p:sldId id="259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D8EEC-9CA0-4743-B54C-86C016E3FE08}" v="1" dt="2022-11-30T10:42:01.134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May Smits" userId="1b9cf5b3-c972-455c-aaeb-c81ab273383f" providerId="ADAL" clId="{15ED8EEC-9CA0-4743-B54C-86C016E3FE08}"/>
    <pc:docChg chg="custSel addSld delSld modSld">
      <pc:chgData name="Anne-May Smits" userId="1b9cf5b3-c972-455c-aaeb-c81ab273383f" providerId="ADAL" clId="{15ED8EEC-9CA0-4743-B54C-86C016E3FE08}" dt="2022-12-07T10:52:33.097" v="636" actId="47"/>
      <pc:docMkLst>
        <pc:docMk/>
      </pc:docMkLst>
      <pc:sldChg chg="modSp mod">
        <pc:chgData name="Anne-May Smits" userId="1b9cf5b3-c972-455c-aaeb-c81ab273383f" providerId="ADAL" clId="{15ED8EEC-9CA0-4743-B54C-86C016E3FE08}" dt="2022-12-07T10:49:42.904" v="358" actId="1076"/>
        <pc:sldMkLst>
          <pc:docMk/>
          <pc:sldMk cId="2276520616" sldId="259"/>
        </pc:sldMkLst>
        <pc:spChg chg="mod">
          <ac:chgData name="Anne-May Smits" userId="1b9cf5b3-c972-455c-aaeb-c81ab273383f" providerId="ADAL" clId="{15ED8EEC-9CA0-4743-B54C-86C016E3FE08}" dt="2022-12-07T10:49:42.904" v="358" actId="1076"/>
          <ac:spMkLst>
            <pc:docMk/>
            <pc:sldMk cId="2276520616" sldId="259"/>
            <ac:spMk id="2" creationId="{236F483A-ABED-E477-CB42-480DEBD8B131}"/>
          </ac:spMkLst>
        </pc:spChg>
        <pc:picChg chg="mod">
          <ac:chgData name="Anne-May Smits" userId="1b9cf5b3-c972-455c-aaeb-c81ab273383f" providerId="ADAL" clId="{15ED8EEC-9CA0-4743-B54C-86C016E3FE08}" dt="2022-12-07T10:49:38.063" v="357" actId="1076"/>
          <ac:picMkLst>
            <pc:docMk/>
            <pc:sldMk cId="2276520616" sldId="259"/>
            <ac:picMk id="4" creationId="{7801E277-5424-DF42-F6A7-B94105FB205D}"/>
          </ac:picMkLst>
        </pc:picChg>
      </pc:sldChg>
      <pc:sldChg chg="modSp mod">
        <pc:chgData name="Anne-May Smits" userId="1b9cf5b3-c972-455c-aaeb-c81ab273383f" providerId="ADAL" clId="{15ED8EEC-9CA0-4743-B54C-86C016E3FE08}" dt="2022-11-30T10:43:49.344" v="0" actId="20577"/>
        <pc:sldMkLst>
          <pc:docMk/>
          <pc:sldMk cId="837505511" sldId="260"/>
        </pc:sldMkLst>
        <pc:spChg chg="mod">
          <ac:chgData name="Anne-May Smits" userId="1b9cf5b3-c972-455c-aaeb-c81ab273383f" providerId="ADAL" clId="{15ED8EEC-9CA0-4743-B54C-86C016E3FE08}" dt="2022-11-30T10:43:49.344" v="0" actId="20577"/>
          <ac:spMkLst>
            <pc:docMk/>
            <pc:sldMk cId="837505511" sldId="260"/>
            <ac:spMk id="3" creationId="{13EF3FA1-4FD5-5955-835A-C46ADD15977A}"/>
          </ac:spMkLst>
        </pc:spChg>
      </pc:sldChg>
      <pc:sldChg chg="modSp mod">
        <pc:chgData name="Anne-May Smits" userId="1b9cf5b3-c972-455c-aaeb-c81ab273383f" providerId="ADAL" clId="{15ED8EEC-9CA0-4743-B54C-86C016E3FE08}" dt="2022-12-07T10:52:28.703" v="635" actId="14100"/>
        <pc:sldMkLst>
          <pc:docMk/>
          <pc:sldMk cId="63638923" sldId="262"/>
        </pc:sldMkLst>
        <pc:spChg chg="mod">
          <ac:chgData name="Anne-May Smits" userId="1b9cf5b3-c972-455c-aaeb-c81ab273383f" providerId="ADAL" clId="{15ED8EEC-9CA0-4743-B54C-86C016E3FE08}" dt="2022-12-07T10:52:28.703" v="635" actId="14100"/>
          <ac:spMkLst>
            <pc:docMk/>
            <pc:sldMk cId="63638923" sldId="262"/>
            <ac:spMk id="2" creationId="{9D75E57C-91F8-1FD6-DE4E-8606176FC7F3}"/>
          </ac:spMkLst>
        </pc:spChg>
      </pc:sldChg>
      <pc:sldChg chg="del">
        <pc:chgData name="Anne-May Smits" userId="1b9cf5b3-c972-455c-aaeb-c81ab273383f" providerId="ADAL" clId="{15ED8EEC-9CA0-4743-B54C-86C016E3FE08}" dt="2022-12-07T10:52:33.097" v="636" actId="47"/>
        <pc:sldMkLst>
          <pc:docMk/>
          <pc:sldMk cId="3413190742" sldId="263"/>
        </pc:sldMkLst>
      </pc:sldChg>
      <pc:sldChg chg="modSp new mod">
        <pc:chgData name="Anne-May Smits" userId="1b9cf5b3-c972-455c-aaeb-c81ab273383f" providerId="ADAL" clId="{15ED8EEC-9CA0-4743-B54C-86C016E3FE08}" dt="2022-12-07T10:51:56.076" v="586" actId="313"/>
        <pc:sldMkLst>
          <pc:docMk/>
          <pc:sldMk cId="1328109338" sldId="264"/>
        </pc:sldMkLst>
        <pc:spChg chg="mod">
          <ac:chgData name="Anne-May Smits" userId="1b9cf5b3-c972-455c-aaeb-c81ab273383f" providerId="ADAL" clId="{15ED8EEC-9CA0-4743-B54C-86C016E3FE08}" dt="2022-11-30T11:08:14.103" v="9" actId="20577"/>
          <ac:spMkLst>
            <pc:docMk/>
            <pc:sldMk cId="1328109338" sldId="264"/>
            <ac:spMk id="2" creationId="{97B5ACC9-180F-9C98-F4CB-0D7DFD71C89B}"/>
          </ac:spMkLst>
        </pc:spChg>
        <pc:spChg chg="mod">
          <ac:chgData name="Anne-May Smits" userId="1b9cf5b3-c972-455c-aaeb-c81ab273383f" providerId="ADAL" clId="{15ED8EEC-9CA0-4743-B54C-86C016E3FE08}" dt="2022-12-07T10:51:56.076" v="586" actId="313"/>
          <ac:spMkLst>
            <pc:docMk/>
            <pc:sldMk cId="1328109338" sldId="264"/>
            <ac:spMk id="3" creationId="{58A64655-2792-2694-7D7F-1D0F2C1BBC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42DE3-C55C-48CF-9277-9AD4DDFD22A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25973-2C1F-448C-BABA-9DD502303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5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weet je van dit bericht?</a:t>
            </a:r>
          </a:p>
          <a:p>
            <a:r>
              <a:rPr lang="nl-NL" dirty="0"/>
              <a:t>Wat vind je van de reacties</a:t>
            </a:r>
          </a:p>
          <a:p>
            <a:r>
              <a:rPr lang="nl-NL" dirty="0"/>
              <a:t>Wat heeft dit te maken met burgerschap? (zelfbewuste, kritische, betrokken burger)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F11A7-EF54-4B70-8EFD-F78E7B79221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84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1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0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17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0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7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6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57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38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93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6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EA5944-8D31-4EB9-9464-FC9AD9B1AA09}" type="datetimeFigureOut">
              <a:rPr lang="nl-NL" smtClean="0"/>
              <a:t>7-12-2022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6F2E3F-BE52-474B-A488-DEC8DE8B886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24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tvfZqpx0HE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HNepvmLAWI?start=1&amp;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nl/encyclopedie/universele-verklaring-van-de-rechten-van-de-mens-uvrm-korte-vers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H4jlx1fYXQ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2DD0C21-8FEE-4C18-8789-CC8ABE206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B51757-7607-4CEA-A0EE-3C5BDC2C1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8EE5D0-AB13-4DCC-8228-BBB8751E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br>
              <a:rPr lang="en-US" sz="2400" b="0" i="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Burgerschap: de politiek</a:t>
            </a:r>
            <a:r>
              <a:rPr lang="en-US" sz="2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-juridische </a:t>
            </a:r>
            <a:r>
              <a:rPr lang="en-US" sz="2400" b="0" i="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dimensie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F39256-F095-41C8-8707-6C1A665E8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8EBE4BBC-581C-5822-8134-67476DBE8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36989"/>
              </p:ext>
            </p:extLst>
          </p:nvPr>
        </p:nvGraphicFramePr>
        <p:xfrm>
          <a:off x="634276" y="1468588"/>
          <a:ext cx="10917647" cy="1649441"/>
        </p:xfrm>
        <a:graphic>
          <a:graphicData uri="http://schemas.openxmlformats.org/drawingml/2006/table">
            <a:tbl>
              <a:tblPr firstRow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1916244">
                  <a:extLst>
                    <a:ext uri="{9D8B030D-6E8A-4147-A177-3AD203B41FA5}">
                      <a16:colId xmlns:a16="http://schemas.microsoft.com/office/drawing/2014/main" val="138224552"/>
                    </a:ext>
                  </a:extLst>
                </a:gridCol>
                <a:gridCol w="2416419">
                  <a:extLst>
                    <a:ext uri="{9D8B030D-6E8A-4147-A177-3AD203B41FA5}">
                      <a16:colId xmlns:a16="http://schemas.microsoft.com/office/drawing/2014/main" val="2869392303"/>
                    </a:ext>
                  </a:extLst>
                </a:gridCol>
                <a:gridCol w="1416070">
                  <a:extLst>
                    <a:ext uri="{9D8B030D-6E8A-4147-A177-3AD203B41FA5}">
                      <a16:colId xmlns:a16="http://schemas.microsoft.com/office/drawing/2014/main" val="1646763210"/>
                    </a:ext>
                  </a:extLst>
                </a:gridCol>
                <a:gridCol w="1822263">
                  <a:extLst>
                    <a:ext uri="{9D8B030D-6E8A-4147-A177-3AD203B41FA5}">
                      <a16:colId xmlns:a16="http://schemas.microsoft.com/office/drawing/2014/main" val="958775925"/>
                    </a:ext>
                  </a:extLst>
                </a:gridCol>
                <a:gridCol w="2242792">
                  <a:extLst>
                    <a:ext uri="{9D8B030D-6E8A-4147-A177-3AD203B41FA5}">
                      <a16:colId xmlns:a16="http://schemas.microsoft.com/office/drawing/2014/main" val="3024456322"/>
                    </a:ext>
                  </a:extLst>
                </a:gridCol>
                <a:gridCol w="1103859">
                  <a:extLst>
                    <a:ext uri="{9D8B030D-6E8A-4147-A177-3AD203B41FA5}">
                      <a16:colId xmlns:a16="http://schemas.microsoft.com/office/drawing/2014/main" val="930141087"/>
                    </a:ext>
                  </a:extLst>
                </a:gridCol>
              </a:tblGrid>
              <a:tr h="656509"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13</a:t>
                      </a:r>
                    </a:p>
                  </a:txBody>
                  <a:tcPr marL="184201" marR="149963" marT="141692" marB="141692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14</a:t>
                      </a:r>
                    </a:p>
                  </a:txBody>
                  <a:tcPr marL="184201" marR="149963" marT="141692" marB="14169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15</a:t>
                      </a:r>
                    </a:p>
                  </a:txBody>
                  <a:tcPr marL="184201" marR="149963" marT="141692" marB="14169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16</a:t>
                      </a:r>
                    </a:p>
                  </a:txBody>
                  <a:tcPr marL="184201" marR="149963" marT="141692" marB="14169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17</a:t>
                      </a:r>
                    </a:p>
                  </a:txBody>
                  <a:tcPr marL="184201" marR="149963" marT="141692" marB="14169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0" cap="none" spc="0">
                          <a:solidFill>
                            <a:schemeClr val="bg1"/>
                          </a:solidFill>
                        </a:rPr>
                        <a:t>BS 18</a:t>
                      </a:r>
                    </a:p>
                  </a:txBody>
                  <a:tcPr marL="184201" marR="149963" marT="141692" marB="14169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8103"/>
                  </a:ext>
                </a:extLst>
              </a:tr>
              <a:tr h="992932"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Democratie</a:t>
                      </a:r>
                    </a:p>
                  </a:txBody>
                  <a:tcPr marL="184201" marR="149963" marT="141692" marB="141692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Mensenrechten</a:t>
                      </a:r>
                    </a:p>
                  </a:txBody>
                  <a:tcPr marL="184201" marR="149963" marT="141692" marB="141692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Vrijheid</a:t>
                      </a:r>
                    </a:p>
                  </a:txBody>
                  <a:tcPr marL="184201" marR="149963" marT="141692" marB="141692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Rechtstaat</a:t>
                      </a:r>
                    </a:p>
                  </a:txBody>
                  <a:tcPr marL="184201" marR="149963" marT="141692" marB="141692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Radicalisering &amp; Polarisering</a:t>
                      </a:r>
                    </a:p>
                  </a:txBody>
                  <a:tcPr marL="184201" marR="149963" marT="141692" marB="141692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cap="none" spc="0">
                          <a:solidFill>
                            <a:schemeClr val="bg1"/>
                          </a:solidFill>
                        </a:rPr>
                        <a:t>Actie les</a:t>
                      </a:r>
                    </a:p>
                  </a:txBody>
                  <a:tcPr marL="184201" marR="149963" marT="141692" marB="141692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5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BDDD243-ED5F-4896-B18B-ABCF4B7E1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19E6BB3-DF2B-4751-97C5-B3DB949AE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8CF3B5-C48F-B580-4128-7245084ED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weet jij al van mensenrechten?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EF3FA1-4FD5-5955-835A-C46ADD15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643467"/>
            <a:ext cx="4750138" cy="36067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b="1" i="0" dirty="0">
                <a:effectLst/>
                <a:latin typeface="Open Sans" panose="020B0606030504020204" pitchFamily="34" charset="0"/>
              </a:rPr>
              <a:t>Opdracht:</a:t>
            </a:r>
            <a:br>
              <a:rPr lang="nl-NL" sz="2000" b="1" i="0" dirty="0">
                <a:effectLst/>
                <a:latin typeface="Open Sans" panose="020B0606030504020204" pitchFamily="34" charset="0"/>
              </a:rPr>
            </a:br>
            <a:r>
              <a:rPr lang="nl-NL" sz="2000" b="1" i="0" dirty="0">
                <a:effectLst/>
                <a:latin typeface="Open Sans" panose="020B0606030504020204" pitchFamily="34" charset="0"/>
              </a:rPr>
              <a:t>Beantwoord onderstaande vragen zónder internet samen met je buurman/vrouw:</a:t>
            </a:r>
            <a:br>
              <a:rPr lang="nl-NL" sz="2000" dirty="0"/>
            </a:br>
            <a:r>
              <a:rPr lang="nl-NL" sz="2000" b="0" i="0" dirty="0">
                <a:effectLst/>
                <a:latin typeface="Open Sans" panose="020B0606030504020204" pitchFamily="34" charset="0"/>
              </a:rPr>
              <a:t>1. Welke mensenrechten ken jij al?</a:t>
            </a:r>
            <a:br>
              <a:rPr lang="nl-NL" sz="2000" dirty="0"/>
            </a:br>
            <a:r>
              <a:rPr lang="nl-NL" sz="2000" b="0" i="0" dirty="0">
                <a:effectLst/>
                <a:latin typeface="Open Sans" panose="020B0606030504020204" pitchFamily="34" charset="0"/>
              </a:rPr>
              <a:t>2. Hoeveel mensen rechten zijn er in totaal? Weet jij het?  Waag een gokje anders!</a:t>
            </a:r>
            <a:br>
              <a:rPr lang="nl-NL" sz="2000" dirty="0"/>
            </a:br>
            <a:r>
              <a:rPr lang="nl-NL" sz="2000" b="0" i="0" dirty="0">
                <a:effectLst/>
                <a:latin typeface="Open Sans" panose="020B0606030504020204" pitchFamily="34" charset="0"/>
              </a:rPr>
              <a:t>3.  Waar staan deze rechten in beschreven?</a:t>
            </a:r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Onlinemedia 3" title="Wat weet u eigenlijk van mensenrechten?">
            <a:hlinkClick r:id="" action="ppaction://media"/>
            <a:extLst>
              <a:ext uri="{FF2B5EF4-FFF2-40B4-BE49-F238E27FC236}">
                <a16:creationId xmlns:a16="http://schemas.microsoft.com/office/drawing/2014/main" id="{5B6615CC-3772-A74B-A2FC-BCC522CE726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7734" y="666707"/>
            <a:ext cx="4747090" cy="356031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1721DD-D110-44EE-82A7-D56AB687E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5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F483A-ABED-E477-CB42-480DEBD8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856" y="734362"/>
            <a:ext cx="8081960" cy="9439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Mensenrechten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Onlinemedia 3" title="Mensenrechten animatie">
            <a:hlinkClick r:id="" action="ppaction://media"/>
            <a:extLst>
              <a:ext uri="{FF2B5EF4-FFF2-40B4-BE49-F238E27FC236}">
                <a16:creationId xmlns:a16="http://schemas.microsoft.com/office/drawing/2014/main" id="{7801E277-5424-DF42-F6A7-B94105FB20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18183" y="2288690"/>
            <a:ext cx="7355633" cy="4152441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2765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41BFA-E94B-294F-C62D-90162B7F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30 mensenrechten dus!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525577-7048-E71D-873C-47008CAD7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Een aantal heb je er al voorbij horen komen in het filmpje. </a:t>
            </a:r>
          </a:p>
          <a:p>
            <a:pPr algn="l"/>
            <a:r>
              <a:rPr lang="nl-NL" dirty="0">
                <a:solidFill>
                  <a:srgbClr val="57595B"/>
                </a:solidFill>
                <a:latin typeface="Open Sans" panose="020B0606030504020204" pitchFamily="34" charset="0"/>
              </a:rPr>
              <a:t>Ga naar </a:t>
            </a:r>
            <a:r>
              <a:rPr lang="nl-NL" dirty="0">
                <a:solidFill>
                  <a:srgbClr val="57595B"/>
                </a:solidFill>
                <a:latin typeface="Open Sans" panose="020B0606030504020204" pitchFamily="34" charset="0"/>
                <a:hlinkClick r:id="rId2"/>
              </a:rPr>
              <a:t>www.amnesty.nl/encyclopedie/universele-verklaring-van-de-rechten-van-de-mens-uvrm-korte-versie</a:t>
            </a:r>
            <a:r>
              <a:rPr lang="nl-NL" dirty="0">
                <a:solidFill>
                  <a:srgbClr val="57595B"/>
                </a:solidFill>
                <a:latin typeface="Open Sans" panose="020B0606030504020204" pitchFamily="34" charset="0"/>
              </a:rPr>
              <a:t> </a:t>
            </a:r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/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Bekijk ze allemaal </a:t>
            </a:r>
            <a:r>
              <a:rPr lang="nl-NL" b="0" i="1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aandachtig </a:t>
            </a:r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en bedenk per recht het volgende:</a:t>
            </a:r>
            <a:b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</a:br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1. Wordt dit recht in Nederland voldoende nageleefd? </a:t>
            </a:r>
            <a:b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</a:br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2. Waar wordt dit recht - nog niet voldoende - nageleefd? Geef een voorbeeld.</a:t>
            </a:r>
          </a:p>
          <a:p>
            <a:pPr algn="l"/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Als je klaar bent met dit te bedenken schrijf </a:t>
            </a:r>
            <a:r>
              <a:rPr lang="nl-NL" b="1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jij jouw top 5 rechten </a:t>
            </a:r>
            <a:r>
              <a:rPr lang="nl-NL" b="0" i="0" dirty="0">
                <a:solidFill>
                  <a:srgbClr val="57595B"/>
                </a:solidFill>
                <a:effectLst/>
                <a:latin typeface="Open Sans" panose="020B0606030504020204" pitchFamily="34" charset="0"/>
              </a:rPr>
              <a:t>op; welke zijn voor jou het belangrijkst en waarom?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89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5E57C-91F8-1FD6-DE4E-8606176F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12566" cy="1499616"/>
          </a:xfrm>
        </p:spPr>
        <p:txBody>
          <a:bodyPr/>
          <a:lstStyle/>
          <a:p>
            <a:r>
              <a:rPr lang="nl-NL" dirty="0"/>
              <a:t>Hoe zit dat dan met de rechten van kinderen?</a:t>
            </a:r>
          </a:p>
        </p:txBody>
      </p:sp>
      <p:pic>
        <p:nvPicPr>
          <p:cNvPr id="4" name="Onlinemedia 3" title="Introductie mensjesrechten">
            <a:hlinkClick r:id="" action="ppaction://media"/>
            <a:extLst>
              <a:ext uri="{FF2B5EF4-FFF2-40B4-BE49-F238E27FC236}">
                <a16:creationId xmlns:a16="http://schemas.microsoft.com/office/drawing/2014/main" id="{AE53AEE3-736A-1C56-9CF1-24055979D7D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4100" y="2286000"/>
            <a:ext cx="711993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5ACC9-180F-9C98-F4CB-0D7DFD71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A64655-2792-2694-7D7F-1D0F2C1BB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op zoek naar plekken waar mensenrechten geschonden worden</a:t>
            </a:r>
          </a:p>
          <a:p>
            <a:endParaRPr lang="nl-NL" dirty="0"/>
          </a:p>
          <a:p>
            <a:r>
              <a:rPr lang="nl-NL" dirty="0"/>
              <a:t>1. Geef een voorbeeld van een mensenrecht dat in Nederland (wel eens) geschonden wordt.</a:t>
            </a:r>
          </a:p>
          <a:p>
            <a:r>
              <a:rPr lang="nl-NL" dirty="0"/>
              <a:t>2. Geef een voorbeeld van een geschonden mensenrecht in het buitenland. </a:t>
            </a:r>
          </a:p>
          <a:p>
            <a:r>
              <a:rPr lang="nl-NL" dirty="0"/>
              <a:t>Geef echt een geografische locatie aan en benoem specifiek wel recht er geschonden wordt/werd.</a:t>
            </a:r>
          </a:p>
          <a:p>
            <a:endParaRPr lang="nl-NL" dirty="0"/>
          </a:p>
          <a:p>
            <a:r>
              <a:rPr lang="nl-NL" dirty="0"/>
              <a:t>Bereid een korte pitch voor van 3 minuten waarin je uitlegt wie wat waar en waarom</a:t>
            </a:r>
          </a:p>
        </p:txBody>
      </p:sp>
    </p:spTree>
    <p:extLst>
      <p:ext uri="{BB962C8B-B14F-4D97-AF65-F5344CB8AC3E}">
        <p14:creationId xmlns:p14="http://schemas.microsoft.com/office/powerpoint/2010/main" val="1328109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1052</TotalTime>
  <Words>296</Words>
  <Application>Microsoft Office PowerPoint</Application>
  <PresentationFormat>Breedbeeld</PresentationFormat>
  <Paragraphs>34</Paragraphs>
  <Slides>6</Slides>
  <Notes>1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Calibri</vt:lpstr>
      <vt:lpstr>Open Sans</vt:lpstr>
      <vt:lpstr>Tw Cen MT</vt:lpstr>
      <vt:lpstr>Tw Cen MT Condensed</vt:lpstr>
      <vt:lpstr>Wingdings 3</vt:lpstr>
      <vt:lpstr>Integraal</vt:lpstr>
      <vt:lpstr> Burgerschap: de politiek-juridische dimensie</vt:lpstr>
      <vt:lpstr>Wat weet jij al van mensenrechten?</vt:lpstr>
      <vt:lpstr>Mensenrechten</vt:lpstr>
      <vt:lpstr>30 mensenrechten dus!</vt:lpstr>
      <vt:lpstr>Hoe zit dat dan met de rechten van kinderen?</vt:lpstr>
      <vt:lpstr>Opdracht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Burgerschap: de politiek-juridische dimensie</dc:title>
  <dc:creator>Anne-May Smits</dc:creator>
  <cp:lastModifiedBy>Anne-May Smits</cp:lastModifiedBy>
  <cp:revision>1</cp:revision>
  <dcterms:created xsi:type="dcterms:W3CDTF">2022-11-29T15:09:13Z</dcterms:created>
  <dcterms:modified xsi:type="dcterms:W3CDTF">2022-12-07T10:52:35Z</dcterms:modified>
</cp:coreProperties>
</file>